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417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engie-my.sharepoint.com/personal/rv6739_engie_com/Documents/"/>
    </mc:Choice>
  </mc:AlternateContent>
  <xr:revisionPtr revIDLastSave="0" documentId="8_{08DEC263-4B40-491F-A93C-55EB6EF6572B}" xr6:coauthVersionLast="47" xr6:coauthVersionMax="47" xr10:uidLastSave="{00000000-0000-0000-0000-000000000000}"/>
  <bookViews>
    <workbookView xWindow="-120" yWindow="-120" windowWidth="29040" windowHeight="15720" firstSheet="1" activeTab="1" xr2:uid="{00000000-000D-0000-FFFF-FFFF00000000}"/>
  </bookViews>
  <sheets>
    <sheet name="JUL26 - Desconto " sheetId="6" state="hidden" r:id="rId1"/>
    <sheet name="JUL26 - Desconto distribuidoras" sheetId="7" r:id="rId2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1889D841-2169-4F75-84DD-B47717794C5D}" keepAlive="1" name="Consulta - data" description="Conexão com a consulta 'data' na pasta de trabalho." type="5" refreshedVersion="0" background="1">
    <dbPr connection="Provider=Microsoft.Mashup.OleDb.1;Data Source=$Workbook$;Location=data;Extended Properties=&quot;&quot;" command="SELECT * FROM [data]"/>
  </connection>
</connections>
</file>

<file path=xl/sharedStrings.xml><?xml version="1.0" encoding="utf-8"?>
<sst xmlns="http://schemas.openxmlformats.org/spreadsheetml/2006/main" count="289" uniqueCount="226">
  <si>
    <t>#</t>
  </si>
  <si>
    <t>Distribuidora</t>
  </si>
  <si>
    <t>Média</t>
  </si>
  <si>
    <t xml:space="preserve">DESCONTO EM 5 ANOS </t>
  </si>
  <si>
    <t>ARREDONDADO</t>
  </si>
  <si>
    <t>AME</t>
  </si>
  <si>
    <t>+6,36%</t>
  </si>
  <si>
    <t>+10,89%</t>
  </si>
  <si>
    <t>+14,11%</t>
  </si>
  <si>
    <t>+17,78%</t>
  </si>
  <si>
    <t>+18,33%</t>
  </si>
  <si>
    <t>+13,49%</t>
  </si>
  <si>
    <t>80940,00</t>
  </si>
  <si>
    <t>LIGHT</t>
  </si>
  <si>
    <t>+7,85%</t>
  </si>
  <si>
    <t>+6,00%</t>
  </si>
  <si>
    <t>+8,10%</t>
  </si>
  <si>
    <t>+12,40%</t>
  </si>
  <si>
    <t>+13,81%</t>
  </si>
  <si>
    <t>+9,63%</t>
  </si>
  <si>
    <t>57780,00</t>
  </si>
  <si>
    <t>CEB-DIS</t>
  </si>
  <si>
    <t>+2,19%</t>
  </si>
  <si>
    <t>+6,71%</t>
  </si>
  <si>
    <t>+6,43%</t>
  </si>
  <si>
    <t>+12,81%</t>
  </si>
  <si>
    <t>+13,78%</t>
  </si>
  <si>
    <t>+8,38%</t>
  </si>
  <si>
    <t>50280,00</t>
  </si>
  <si>
    <t>CEAL</t>
  </si>
  <si>
    <t>+3,97%</t>
  </si>
  <si>
    <t>+2,46%</t>
  </si>
  <si>
    <t>+3,54%</t>
  </si>
  <si>
    <t>+8,33%</t>
  </si>
  <si>
    <t>+8,54%</t>
  </si>
  <si>
    <t>+5,37%</t>
  </si>
  <si>
    <t>32220,00</t>
  </si>
  <si>
    <t>ESS-CAIUA</t>
  </si>
  <si>
    <t>+3,53%</t>
  </si>
  <si>
    <t>+1,81%</t>
  </si>
  <si>
    <t>+3,50%</t>
  </si>
  <si>
    <t>+8,80%</t>
  </si>
  <si>
    <t>+7,81%</t>
  </si>
  <si>
    <t>+5,09%</t>
  </si>
  <si>
    <t>30540,00</t>
  </si>
  <si>
    <t>EDP SP</t>
  </si>
  <si>
    <t>+0,92%</t>
  </si>
  <si>
    <t>+2,00%</t>
  </si>
  <si>
    <t>-1,39%</t>
  </si>
  <si>
    <t>+8,49%</t>
  </si>
  <si>
    <t>+7,73%</t>
  </si>
  <si>
    <t>+3,55%</t>
  </si>
  <si>
    <t>21300,00</t>
  </si>
  <si>
    <t>CELESC-DIS</t>
  </si>
  <si>
    <t>-0,92%</t>
  </si>
  <si>
    <t>+0,58%</t>
  </si>
  <si>
    <t>+2,93%</t>
  </si>
  <si>
    <t>+8,36%</t>
  </si>
  <si>
    <t>+4,95%</t>
  </si>
  <si>
    <t>+3,18%</t>
  </si>
  <si>
    <t>19080,00</t>
  </si>
  <si>
    <t>ENEL RJ</t>
  </si>
  <si>
    <t>+3,65%</t>
  </si>
  <si>
    <t>-0,18%</t>
  </si>
  <si>
    <t>+0,87%</t>
  </si>
  <si>
    <t>+5,12%</t>
  </si>
  <si>
    <t>+4,45%</t>
  </si>
  <si>
    <t>+2,78%</t>
  </si>
  <si>
    <t>16680,00</t>
  </si>
  <si>
    <t>CELPE</t>
  </si>
  <si>
    <t>+1,18%</t>
  </si>
  <si>
    <t>+0,13%</t>
  </si>
  <si>
    <t>+1,27%</t>
  </si>
  <si>
    <t>+5,36%</t>
  </si>
  <si>
    <t>+2,29%</t>
  </si>
  <si>
    <t>13740,00</t>
  </si>
  <si>
    <t>EDP ES</t>
  </si>
  <si>
    <t>+0,24%</t>
  </si>
  <si>
    <t>-0,07%</t>
  </si>
  <si>
    <t>+5,75%</t>
  </si>
  <si>
    <t>+4,49%</t>
  </si>
  <si>
    <t>+2,11%</t>
  </si>
  <si>
    <t>12660,00</t>
  </si>
  <si>
    <t>ENERGISA PB</t>
  </si>
  <si>
    <t>+2,57%</t>
  </si>
  <si>
    <t>+0,26%</t>
  </si>
  <si>
    <t>-0,50%</t>
  </si>
  <si>
    <t>+6,61%</t>
  </si>
  <si>
    <t>+0,05%</t>
  </si>
  <si>
    <t>+1,80%</t>
  </si>
  <si>
    <t>10800,00</t>
  </si>
  <si>
    <t>ENEL SP</t>
  </si>
  <si>
    <t>+1,15%</t>
  </si>
  <si>
    <t>-1,51%</t>
  </si>
  <si>
    <t>-1,23%</t>
  </si>
  <si>
    <t>+5,29%</t>
  </si>
  <si>
    <t>+3,91%</t>
  </si>
  <si>
    <t>+1,52%</t>
  </si>
  <si>
    <t>9120,00</t>
  </si>
  <si>
    <t>ELEKTRO</t>
  </si>
  <si>
    <t>-3,09%</t>
  </si>
  <si>
    <t>-1,76%</t>
  </si>
  <si>
    <t>-1,50%</t>
  </si>
  <si>
    <t>+4,71%</t>
  </si>
  <si>
    <t>+3,52%</t>
  </si>
  <si>
    <t>+0,38%</t>
  </si>
  <si>
    <t>2280,00</t>
  </si>
  <si>
    <t>RGE</t>
  </si>
  <si>
    <t>-0,17%</t>
  </si>
  <si>
    <t>-2,14%</t>
  </si>
  <si>
    <t>-0,97%</t>
  </si>
  <si>
    <t>+2,85%</t>
  </si>
  <si>
    <t>+0,27%</t>
  </si>
  <si>
    <t>1620,00</t>
  </si>
  <si>
    <t>CEEE-D</t>
  </si>
  <si>
    <t>+1,83%</t>
  </si>
  <si>
    <t>-3,02%</t>
  </si>
  <si>
    <t>-3,91%</t>
  </si>
  <si>
    <t>+2,86%</t>
  </si>
  <si>
    <t>+3,21%</t>
  </si>
  <si>
    <t>+0,19%</t>
  </si>
  <si>
    <t>1140,00</t>
  </si>
  <si>
    <t>CPFL PAULISTA</t>
  </si>
  <si>
    <t>+0,88%</t>
  </si>
  <si>
    <t>-3,71%</t>
  </si>
  <si>
    <t>-2,57%</t>
  </si>
  <si>
    <t>+2,56%</t>
  </si>
  <si>
    <t>+2,21%</t>
  </si>
  <si>
    <t>-0,13%</t>
  </si>
  <si>
    <t>0,00</t>
  </si>
  <si>
    <t>CPFL PIRATININGA</t>
  </si>
  <si>
    <t>+0,06%</t>
  </si>
  <si>
    <t>-6,65%</t>
  </si>
  <si>
    <t>-7,24%</t>
  </si>
  <si>
    <t>+3,51%</t>
  </si>
  <si>
    <t>+2,84%</t>
  </si>
  <si>
    <t>CEMIG-D</t>
  </si>
  <si>
    <t>-5,01%</t>
  </si>
  <si>
    <t>-3,96%</t>
  </si>
  <si>
    <t>-1,31%</t>
  </si>
  <si>
    <t>+1,91%</t>
  </si>
  <si>
    <t>+0,68%</t>
  </si>
  <si>
    <t>-1,54%</t>
  </si>
  <si>
    <t>ENEL GO</t>
  </si>
  <si>
    <t>-5,19%</t>
  </si>
  <si>
    <t>-5,97%</t>
  </si>
  <si>
    <t>-5,45%</t>
  </si>
  <si>
    <t>+2,82%</t>
  </si>
  <si>
    <t>-2,19%</t>
  </si>
  <si>
    <t>COPEL-DIS</t>
  </si>
  <si>
    <t>-3,39%</t>
  </si>
  <si>
    <t>-4,33%</t>
  </si>
  <si>
    <t>-4,46%</t>
  </si>
  <si>
    <t>+0,90%</t>
  </si>
  <si>
    <t>+0,01%</t>
  </si>
  <si>
    <t>-2,25%</t>
  </si>
  <si>
    <t>COELBA</t>
  </si>
  <si>
    <t>-2,11%</t>
  </si>
  <si>
    <t>-3,45%</t>
  </si>
  <si>
    <t>-4,23%</t>
  </si>
  <si>
    <t>-1,70%</t>
  </si>
  <si>
    <t>-4,56%</t>
  </si>
  <si>
    <t>-3,21%</t>
  </si>
  <si>
    <t>CELPA</t>
  </si>
  <si>
    <t>-3,49%</t>
  </si>
  <si>
    <t>-5,14%</t>
  </si>
  <si>
    <t>-4,97%</t>
  </si>
  <si>
    <t>-0,69%</t>
  </si>
  <si>
    <t>-4,72%</t>
  </si>
  <si>
    <t>-3,80%</t>
  </si>
  <si>
    <t>ENEL CE</t>
  </si>
  <si>
    <t>-6,10%</t>
  </si>
  <si>
    <t>-8,37%</t>
  </si>
  <si>
    <t>-4,54%</t>
  </si>
  <si>
    <t>-4,12%</t>
  </si>
  <si>
    <t>ENERGISA MS</t>
  </si>
  <si>
    <t>-5,42%</t>
  </si>
  <si>
    <t>-6,01%</t>
  </si>
  <si>
    <t>-4,60%</t>
  </si>
  <si>
    <t>-1,27%</t>
  </si>
  <si>
    <t>-4,88%</t>
  </si>
  <si>
    <t>-4,44%</t>
  </si>
  <si>
    <t>ENERGISA MT</t>
  </si>
  <si>
    <t>-7,49%</t>
  </si>
  <si>
    <t>-6,98%</t>
  </si>
  <si>
    <t>-5,03%</t>
  </si>
  <si>
    <t>-1,30%</t>
  </si>
  <si>
    <t>-4,65%</t>
  </si>
  <si>
    <t>-5,09%</t>
  </si>
  <si>
    <t>COSERN</t>
  </si>
  <si>
    <t>-5,59%</t>
  </si>
  <si>
    <t>-11,13%</t>
  </si>
  <si>
    <t>-7,20%</t>
  </si>
  <si>
    <t>ENERGISA TO</t>
  </si>
  <si>
    <t>-5,95%</t>
  </si>
  <si>
    <t>-7,52%</t>
  </si>
  <si>
    <t>-1,47%</t>
  </si>
  <si>
    <t>-8,19%</t>
  </si>
  <si>
    <t>-5,65%</t>
  </si>
  <si>
    <t>CEMAR</t>
  </si>
  <si>
    <t>-5,80%</t>
  </si>
  <si>
    <t>-9,17%</t>
  </si>
  <si>
    <t>-10,01%</t>
  </si>
  <si>
    <t>-2,86%</t>
  </si>
  <si>
    <t>-5,85%</t>
  </si>
  <si>
    <t>-6,74%</t>
  </si>
  <si>
    <t>CEPISA</t>
  </si>
  <si>
    <t>-6,43%</t>
  </si>
  <si>
    <t>-10,62%</t>
  </si>
  <si>
    <t>-13,49%</t>
  </si>
  <si>
    <t>-3,37%</t>
  </si>
  <si>
    <t>-5,54%</t>
  </si>
  <si>
    <t>-7,89%</t>
  </si>
  <si>
    <t>CPFL Santa Cruz</t>
  </si>
  <si>
    <t>+2%</t>
  </si>
  <si>
    <t>12000,00</t>
  </si>
  <si>
    <t>ENERGISA AC</t>
  </si>
  <si>
    <t>-13%</t>
  </si>
  <si>
    <t>ENERGISA MG</t>
  </si>
  <si>
    <t>+7%</t>
  </si>
  <si>
    <t>42000,00</t>
  </si>
  <si>
    <t>ENERGISA RO</t>
  </si>
  <si>
    <t>-7%</t>
  </si>
  <si>
    <t>ENERGISA SE</t>
  </si>
  <si>
    <t>-3%</t>
  </si>
  <si>
    <t>DESCONTO EM 5 ANOS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164" formatCode="_-[$R$-416]\ * #,##0.00_-;\-[$R$-416]\ * #,##0.00_-;_-[$R$-416]\ * &quot;-&quot;??_-;_-@_-"/>
  </numFmts>
  <fonts count="5">
    <font>
      <sz val="11"/>
      <name val="Calibri"/>
    </font>
    <font>
      <sz val="11"/>
      <color theme="1"/>
      <name val="Calibri"/>
      <family val="2"/>
      <scheme val="minor"/>
    </font>
    <font>
      <sz val="11"/>
      <name val="Calibri"/>
      <family val="2"/>
    </font>
    <font>
      <b/>
      <sz val="12"/>
      <color rgb="FF171D21"/>
      <name val="Lato"/>
      <charset val="1"/>
    </font>
    <font>
      <sz val="12"/>
      <color rgb="FF171D21"/>
      <name val="Lato"/>
      <charset val="1"/>
    </font>
  </fonts>
  <fills count="5">
    <fill>
      <patternFill patternType="none"/>
    </fill>
    <fill>
      <patternFill patternType="gray125"/>
    </fill>
    <fill>
      <patternFill patternType="solid">
        <fgColor rgb="FFEBEEF1"/>
        <bgColor indexed="64"/>
      </patternFill>
    </fill>
    <fill>
      <patternFill patternType="solid">
        <fgColor rgb="FFFFFFFF"/>
        <bgColor indexed="64"/>
      </patternFill>
    </fill>
    <fill>
      <patternFill patternType="solid">
        <fgColor rgb="FFFFC000"/>
        <bgColor indexed="64"/>
      </patternFill>
    </fill>
  </fills>
  <borders count="3">
    <border>
      <left/>
      <right/>
      <top/>
      <bottom/>
      <diagonal/>
    </border>
    <border>
      <left style="thin">
        <color rgb="FFCCD4DA"/>
      </left>
      <right/>
      <top/>
      <bottom style="thin">
        <color rgb="FFCCD4DA"/>
      </bottom>
      <diagonal/>
    </border>
    <border>
      <left style="thin">
        <color rgb="FFCCD4DA"/>
      </left>
      <right style="thin">
        <color rgb="FFCCD4DA"/>
      </right>
      <top/>
      <bottom style="thin">
        <color rgb="FFCCD4DA"/>
      </bottom>
      <diagonal/>
    </border>
  </borders>
  <cellStyleXfs count="3">
    <xf numFmtId="0" fontId="0" fillId="0" borderId="0"/>
    <xf numFmtId="0" fontId="2" fillId="0" borderId="0"/>
    <xf numFmtId="0" fontId="1" fillId="0" borderId="0"/>
  </cellStyleXfs>
  <cellXfs count="12">
    <xf numFmtId="0" fontId="0" fillId="0" borderId="0" xfId="0"/>
    <xf numFmtId="0" fontId="4" fillId="3" borderId="1" xfId="0" applyFont="1" applyFill="1" applyBorder="1" applyAlignment="1">
      <alignment wrapText="1"/>
    </xf>
    <xf numFmtId="10" fontId="4" fillId="3" borderId="1" xfId="0" applyNumberFormat="1" applyFont="1" applyFill="1" applyBorder="1" applyAlignment="1">
      <alignment wrapText="1"/>
    </xf>
    <xf numFmtId="0" fontId="4" fillId="3" borderId="1" xfId="0" quotePrefix="1" applyFont="1" applyFill="1" applyBorder="1" applyAlignment="1">
      <alignment wrapText="1"/>
    </xf>
    <xf numFmtId="0" fontId="4" fillId="4" borderId="2" xfId="0" quotePrefix="1" applyFont="1" applyFill="1" applyBorder="1" applyAlignment="1">
      <alignment wrapText="1"/>
    </xf>
    <xf numFmtId="0" fontId="3" fillId="2" borderId="0" xfId="0" applyFont="1" applyFill="1" applyAlignment="1">
      <alignment horizontal="center" wrapText="1"/>
    </xf>
    <xf numFmtId="164" fontId="4" fillId="3" borderId="1" xfId="0" applyNumberFormat="1" applyFont="1" applyFill="1" applyBorder="1" applyAlignment="1">
      <alignment wrapText="1"/>
    </xf>
    <xf numFmtId="0" fontId="4" fillId="0" borderId="0" xfId="0" applyFont="1" applyAlignment="1">
      <alignment wrapText="1"/>
    </xf>
    <xf numFmtId="2" fontId="0" fillId="0" borderId="0" xfId="0" applyNumberFormat="1"/>
    <xf numFmtId="0" fontId="3" fillId="0" borderId="0" xfId="0" applyFont="1" applyAlignment="1">
      <alignment wrapText="1"/>
    </xf>
    <xf numFmtId="0" fontId="3" fillId="2" borderId="0" xfId="0" applyFont="1" applyFill="1" applyAlignment="1">
      <alignment wrapText="1"/>
    </xf>
    <xf numFmtId="0" fontId="4" fillId="3" borderId="2" xfId="0" applyFont="1" applyFill="1" applyBorder="1" applyAlignment="1">
      <alignment wrapText="1"/>
    </xf>
  </cellXfs>
  <cellStyles count="3">
    <cellStyle name="Normal" xfId="0" builtinId="0"/>
    <cellStyle name="Normal 2" xfId="1" xr:uid="{35C8401A-F1BF-4DBE-8E2F-F3C18F461678}"/>
    <cellStyle name="Normal 3" xfId="2" xr:uid="{FA7F1924-3CDE-4D86-911C-443DE834358F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theme" Target="theme/theme1.xml"/><Relationship Id="rId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11" Type="http://schemas.openxmlformats.org/officeDocument/2006/relationships/customXml" Target="../customXml/item5.xml"/><Relationship Id="rId5" Type="http://schemas.openxmlformats.org/officeDocument/2006/relationships/styles" Target="styles.xml"/><Relationship Id="rId10" Type="http://schemas.openxmlformats.org/officeDocument/2006/relationships/customXml" Target="../customXml/item4.xml"/><Relationship Id="rId4" Type="http://schemas.openxmlformats.org/officeDocument/2006/relationships/connections" Target="connections.xml"/><Relationship Id="rId9" Type="http://schemas.openxmlformats.org/officeDocument/2006/relationships/customXml" Target="../customXml/item3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11C8508-5414-46D3-A268-9B02622D35EF}">
  <dimension ref="A1:O36"/>
  <sheetViews>
    <sheetView workbookViewId="0">
      <selection activeCell="J1" activeCellId="1" sqref="A1:B1048576 J1:J1048576"/>
    </sheetView>
  </sheetViews>
  <sheetFormatPr defaultRowHeight="15"/>
  <cols>
    <col min="1" max="1" width="4.140625" bestFit="1" customWidth="1"/>
    <col min="2" max="2" width="21.85546875" bestFit="1" customWidth="1"/>
    <col min="3" max="3" width="9.140625" customWidth="1"/>
    <col min="4" max="4" width="12" customWidth="1"/>
    <col min="5" max="5" width="9.7109375" customWidth="1"/>
    <col min="6" max="6" width="12" customWidth="1"/>
    <col min="7" max="7" width="10.7109375" customWidth="1"/>
    <col min="8" max="8" width="10.42578125" bestFit="1" customWidth="1"/>
    <col min="9" max="9" width="26.42578125" bestFit="1" customWidth="1"/>
    <col min="10" max="10" width="25.5703125" customWidth="1"/>
    <col min="12" max="12" width="7.140625" bestFit="1" customWidth="1"/>
    <col min="13" max="13" width="8.85546875" bestFit="1" customWidth="1"/>
    <col min="14" max="14" width="41.85546875" customWidth="1"/>
    <col min="15" max="15" width="21.7109375" bestFit="1" customWidth="1"/>
  </cols>
  <sheetData>
    <row r="1" spans="1:15" ht="32.25">
      <c r="A1" s="5" t="s">
        <v>0</v>
      </c>
      <c r="B1" s="5" t="s">
        <v>1</v>
      </c>
      <c r="C1" s="5">
        <v>2027</v>
      </c>
      <c r="D1" s="5">
        <v>2028</v>
      </c>
      <c r="E1" s="5">
        <v>2029</v>
      </c>
      <c r="F1" s="5">
        <v>2030</v>
      </c>
      <c r="G1" s="5">
        <v>2031</v>
      </c>
      <c r="H1" s="5" t="s">
        <v>2</v>
      </c>
      <c r="I1" s="5" t="s">
        <v>3</v>
      </c>
      <c r="J1" s="10" t="s">
        <v>4</v>
      </c>
    </row>
    <row r="2" spans="1:15" ht="14.25" customHeight="1">
      <c r="A2" s="1">
        <v>1</v>
      </c>
      <c r="B2" s="1" t="s">
        <v>5</v>
      </c>
      <c r="C2" s="3" t="s">
        <v>6</v>
      </c>
      <c r="D2" s="3" t="s">
        <v>7</v>
      </c>
      <c r="E2" s="3" t="s">
        <v>8</v>
      </c>
      <c r="F2" s="3" t="s">
        <v>9</v>
      </c>
      <c r="G2" s="3" t="s">
        <v>10</v>
      </c>
      <c r="H2" s="4" t="s">
        <v>11</v>
      </c>
      <c r="I2" s="6" t="s">
        <v>12</v>
      </c>
      <c r="J2" s="11">
        <v>80940</v>
      </c>
      <c r="L2" s="8"/>
      <c r="N2" s="9"/>
      <c r="O2" s="9"/>
    </row>
    <row r="3" spans="1:15" ht="18.75" customHeight="1">
      <c r="A3" s="1">
        <v>2</v>
      </c>
      <c r="B3" s="1" t="s">
        <v>13</v>
      </c>
      <c r="C3" s="3" t="s">
        <v>14</v>
      </c>
      <c r="D3" s="3" t="s">
        <v>15</v>
      </c>
      <c r="E3" s="3" t="s">
        <v>16</v>
      </c>
      <c r="F3" s="3" t="s">
        <v>17</v>
      </c>
      <c r="G3" s="3" t="s">
        <v>18</v>
      </c>
      <c r="H3" s="4" t="s">
        <v>19</v>
      </c>
      <c r="I3" s="6" t="s">
        <v>20</v>
      </c>
      <c r="J3" s="11">
        <v>57780</v>
      </c>
      <c r="N3" s="7"/>
      <c r="O3" s="7"/>
    </row>
    <row r="4" spans="1:15" ht="17.25" customHeight="1">
      <c r="A4" s="1">
        <v>3</v>
      </c>
      <c r="B4" s="1" t="s">
        <v>21</v>
      </c>
      <c r="C4" s="3" t="s">
        <v>22</v>
      </c>
      <c r="D4" s="3" t="s">
        <v>23</v>
      </c>
      <c r="E4" s="3" t="s">
        <v>24</v>
      </c>
      <c r="F4" s="3" t="s">
        <v>25</v>
      </c>
      <c r="G4" s="3" t="s">
        <v>26</v>
      </c>
      <c r="H4" s="4" t="s">
        <v>27</v>
      </c>
      <c r="I4" s="6" t="s">
        <v>28</v>
      </c>
      <c r="J4" s="11">
        <v>50280</v>
      </c>
      <c r="N4" s="7"/>
      <c r="O4" s="7"/>
    </row>
    <row r="5" spans="1:15" ht="15" customHeight="1">
      <c r="A5" s="1">
        <v>4</v>
      </c>
      <c r="B5" s="1" t="s">
        <v>29</v>
      </c>
      <c r="C5" s="3" t="s">
        <v>30</v>
      </c>
      <c r="D5" s="3" t="s">
        <v>31</v>
      </c>
      <c r="E5" s="3" t="s">
        <v>32</v>
      </c>
      <c r="F5" s="3" t="s">
        <v>33</v>
      </c>
      <c r="G5" s="3" t="s">
        <v>34</v>
      </c>
      <c r="H5" s="4" t="s">
        <v>35</v>
      </c>
      <c r="I5" s="6" t="s">
        <v>36</v>
      </c>
      <c r="J5" s="11">
        <v>32220</v>
      </c>
      <c r="N5" s="7"/>
      <c r="O5" s="7"/>
    </row>
    <row r="6" spans="1:15" ht="19.5">
      <c r="A6" s="1">
        <v>5</v>
      </c>
      <c r="B6" s="1" t="s">
        <v>37</v>
      </c>
      <c r="C6" s="3" t="s">
        <v>38</v>
      </c>
      <c r="D6" s="3" t="s">
        <v>39</v>
      </c>
      <c r="E6" s="3" t="s">
        <v>40</v>
      </c>
      <c r="F6" s="3" t="s">
        <v>41</v>
      </c>
      <c r="G6" s="3" t="s">
        <v>42</v>
      </c>
      <c r="H6" s="4" t="s">
        <v>43</v>
      </c>
      <c r="I6" s="6" t="s">
        <v>44</v>
      </c>
      <c r="J6" s="11">
        <v>30540</v>
      </c>
      <c r="N6" s="7"/>
      <c r="O6" s="7"/>
    </row>
    <row r="7" spans="1:15" ht="19.5">
      <c r="A7" s="1">
        <v>6</v>
      </c>
      <c r="B7" s="1" t="s">
        <v>45</v>
      </c>
      <c r="C7" s="3" t="s">
        <v>46</v>
      </c>
      <c r="D7" s="3" t="s">
        <v>47</v>
      </c>
      <c r="E7" s="3" t="s">
        <v>48</v>
      </c>
      <c r="F7" s="3" t="s">
        <v>49</v>
      </c>
      <c r="G7" s="3" t="s">
        <v>50</v>
      </c>
      <c r="H7" s="4" t="s">
        <v>51</v>
      </c>
      <c r="I7" s="6" t="s">
        <v>52</v>
      </c>
      <c r="J7" s="11">
        <v>21300</v>
      </c>
      <c r="N7" s="7"/>
      <c r="O7" s="7"/>
    </row>
    <row r="8" spans="1:15" ht="19.5">
      <c r="A8" s="1">
        <v>7</v>
      </c>
      <c r="B8" s="1" t="s">
        <v>53</v>
      </c>
      <c r="C8" s="3" t="s">
        <v>54</v>
      </c>
      <c r="D8" s="3" t="s">
        <v>55</v>
      </c>
      <c r="E8" s="3" t="s">
        <v>56</v>
      </c>
      <c r="F8" s="3" t="s">
        <v>57</v>
      </c>
      <c r="G8" s="3" t="s">
        <v>58</v>
      </c>
      <c r="H8" s="4" t="s">
        <v>59</v>
      </c>
      <c r="I8" s="6" t="s">
        <v>60</v>
      </c>
      <c r="J8" s="11">
        <v>19080</v>
      </c>
      <c r="N8" s="7"/>
      <c r="O8" s="7"/>
    </row>
    <row r="9" spans="1:15" ht="19.5">
      <c r="A9" s="1">
        <v>8</v>
      </c>
      <c r="B9" s="1" t="s">
        <v>61</v>
      </c>
      <c r="C9" s="3" t="s">
        <v>62</v>
      </c>
      <c r="D9" s="3" t="s">
        <v>63</v>
      </c>
      <c r="E9" s="3" t="s">
        <v>64</v>
      </c>
      <c r="F9" s="3" t="s">
        <v>65</v>
      </c>
      <c r="G9" s="3" t="s">
        <v>66</v>
      </c>
      <c r="H9" s="4" t="s">
        <v>67</v>
      </c>
      <c r="I9" s="6" t="s">
        <v>68</v>
      </c>
      <c r="J9" s="11">
        <v>16680</v>
      </c>
      <c r="N9" s="7"/>
      <c r="O9" s="7"/>
    </row>
    <row r="10" spans="1:15" ht="19.5">
      <c r="A10" s="1">
        <v>9</v>
      </c>
      <c r="B10" s="1" t="s">
        <v>69</v>
      </c>
      <c r="C10" s="3" t="s">
        <v>70</v>
      </c>
      <c r="D10" s="3" t="s">
        <v>71</v>
      </c>
      <c r="E10" s="3" t="s">
        <v>72</v>
      </c>
      <c r="F10" s="3" t="s">
        <v>73</v>
      </c>
      <c r="G10" s="3" t="s">
        <v>40</v>
      </c>
      <c r="H10" s="4" t="s">
        <v>74</v>
      </c>
      <c r="I10" s="6" t="s">
        <v>75</v>
      </c>
      <c r="J10" s="11">
        <v>13740</v>
      </c>
      <c r="N10" s="7"/>
      <c r="O10" s="7"/>
    </row>
    <row r="11" spans="1:15" ht="19.5">
      <c r="A11" s="1">
        <v>10</v>
      </c>
      <c r="B11" s="1" t="s">
        <v>76</v>
      </c>
      <c r="C11" s="3" t="s">
        <v>77</v>
      </c>
      <c r="D11" s="3" t="s">
        <v>71</v>
      </c>
      <c r="E11" s="3" t="s">
        <v>78</v>
      </c>
      <c r="F11" s="3" t="s">
        <v>79</v>
      </c>
      <c r="G11" s="3" t="s">
        <v>80</v>
      </c>
      <c r="H11" s="4" t="s">
        <v>81</v>
      </c>
      <c r="I11" s="6" t="s">
        <v>82</v>
      </c>
      <c r="J11" s="11">
        <v>12660</v>
      </c>
      <c r="N11" s="7"/>
      <c r="O11" s="7"/>
    </row>
    <row r="12" spans="1:15" ht="19.5">
      <c r="A12" s="1">
        <v>11</v>
      </c>
      <c r="B12" s="1" t="s">
        <v>83</v>
      </c>
      <c r="C12" s="3" t="s">
        <v>84</v>
      </c>
      <c r="D12" s="3" t="s">
        <v>85</v>
      </c>
      <c r="E12" s="3" t="s">
        <v>86</v>
      </c>
      <c r="F12" s="3" t="s">
        <v>87</v>
      </c>
      <c r="G12" s="3" t="s">
        <v>88</v>
      </c>
      <c r="H12" s="4" t="s">
        <v>89</v>
      </c>
      <c r="I12" s="6" t="s">
        <v>90</v>
      </c>
      <c r="J12" s="11">
        <v>10800</v>
      </c>
      <c r="N12" s="7"/>
      <c r="O12" s="7"/>
    </row>
    <row r="13" spans="1:15" ht="19.5">
      <c r="A13" s="1">
        <v>12</v>
      </c>
      <c r="B13" s="1" t="s">
        <v>91</v>
      </c>
      <c r="C13" s="3" t="s">
        <v>92</v>
      </c>
      <c r="D13" s="3" t="s">
        <v>93</v>
      </c>
      <c r="E13" s="3" t="s">
        <v>94</v>
      </c>
      <c r="F13" s="3" t="s">
        <v>95</v>
      </c>
      <c r="G13" s="3" t="s">
        <v>96</v>
      </c>
      <c r="H13" s="4" t="s">
        <v>97</v>
      </c>
      <c r="I13" s="6" t="s">
        <v>98</v>
      </c>
      <c r="J13" s="11">
        <v>9120</v>
      </c>
      <c r="N13" s="7"/>
      <c r="O13" s="7"/>
    </row>
    <row r="14" spans="1:15" ht="19.5">
      <c r="A14" s="1">
        <v>13</v>
      </c>
      <c r="B14" s="1" t="s">
        <v>99</v>
      </c>
      <c r="C14" s="3" t="s">
        <v>100</v>
      </c>
      <c r="D14" s="3" t="s">
        <v>101</v>
      </c>
      <c r="E14" s="3" t="s">
        <v>102</v>
      </c>
      <c r="F14" s="3" t="s">
        <v>103</v>
      </c>
      <c r="G14" s="3" t="s">
        <v>104</v>
      </c>
      <c r="H14" s="4" t="s">
        <v>105</v>
      </c>
      <c r="I14" s="6" t="s">
        <v>106</v>
      </c>
      <c r="J14" s="11">
        <v>2280</v>
      </c>
      <c r="N14" s="7"/>
      <c r="O14" s="7"/>
    </row>
    <row r="15" spans="1:15" ht="19.5">
      <c r="A15" s="1">
        <v>14</v>
      </c>
      <c r="B15" s="1" t="s">
        <v>107</v>
      </c>
      <c r="C15" s="3" t="s">
        <v>108</v>
      </c>
      <c r="D15" s="3" t="s">
        <v>109</v>
      </c>
      <c r="E15" s="3" t="s">
        <v>110</v>
      </c>
      <c r="F15" s="3" t="s">
        <v>111</v>
      </c>
      <c r="G15" s="3" t="s">
        <v>89</v>
      </c>
      <c r="H15" s="4" t="s">
        <v>112</v>
      </c>
      <c r="I15" s="6" t="s">
        <v>113</v>
      </c>
      <c r="J15" s="11">
        <v>1620</v>
      </c>
      <c r="N15" s="7"/>
      <c r="O15" s="7"/>
    </row>
    <row r="16" spans="1:15" ht="19.5">
      <c r="A16" s="1">
        <v>15</v>
      </c>
      <c r="B16" s="1" t="s">
        <v>114</v>
      </c>
      <c r="C16" s="3" t="s">
        <v>115</v>
      </c>
      <c r="D16" s="3" t="s">
        <v>116</v>
      </c>
      <c r="E16" s="3" t="s">
        <v>117</v>
      </c>
      <c r="F16" s="3" t="s">
        <v>118</v>
      </c>
      <c r="G16" s="3" t="s">
        <v>119</v>
      </c>
      <c r="H16" s="4" t="s">
        <v>120</v>
      </c>
      <c r="I16" s="6" t="s">
        <v>121</v>
      </c>
      <c r="J16" s="11">
        <v>1140</v>
      </c>
      <c r="N16" s="7"/>
      <c r="O16" s="7"/>
    </row>
    <row r="17" spans="1:15" ht="19.5">
      <c r="A17" s="1">
        <v>16</v>
      </c>
      <c r="B17" s="1" t="s">
        <v>122</v>
      </c>
      <c r="C17" s="3" t="s">
        <v>123</v>
      </c>
      <c r="D17" s="3" t="s">
        <v>124</v>
      </c>
      <c r="E17" s="3" t="s">
        <v>125</v>
      </c>
      <c r="F17" s="3" t="s">
        <v>126</v>
      </c>
      <c r="G17" s="3" t="s">
        <v>127</v>
      </c>
      <c r="H17" s="4" t="s">
        <v>128</v>
      </c>
      <c r="I17" s="6" t="s">
        <v>129</v>
      </c>
      <c r="J17" s="11">
        <v>0</v>
      </c>
      <c r="N17" s="7"/>
      <c r="O17" s="7"/>
    </row>
    <row r="18" spans="1:15" ht="19.5">
      <c r="A18" s="1">
        <v>17</v>
      </c>
      <c r="B18" s="1" t="s">
        <v>130</v>
      </c>
      <c r="C18" s="3" t="s">
        <v>131</v>
      </c>
      <c r="D18" s="3" t="s">
        <v>132</v>
      </c>
      <c r="E18" s="3" t="s">
        <v>133</v>
      </c>
      <c r="F18" s="3" t="s">
        <v>134</v>
      </c>
      <c r="G18" s="3" t="s">
        <v>135</v>
      </c>
      <c r="H18" s="4" t="s">
        <v>102</v>
      </c>
      <c r="I18" s="6" t="s">
        <v>129</v>
      </c>
      <c r="J18" s="11">
        <v>0</v>
      </c>
      <c r="N18" s="7"/>
      <c r="O18" s="7"/>
    </row>
    <row r="19" spans="1:15" ht="19.5">
      <c r="A19" s="1">
        <v>18</v>
      </c>
      <c r="B19" s="1" t="s">
        <v>136</v>
      </c>
      <c r="C19" s="3" t="s">
        <v>137</v>
      </c>
      <c r="D19" s="3" t="s">
        <v>138</v>
      </c>
      <c r="E19" s="3" t="s">
        <v>139</v>
      </c>
      <c r="F19" s="3" t="s">
        <v>140</v>
      </c>
      <c r="G19" s="3" t="s">
        <v>141</v>
      </c>
      <c r="H19" s="4" t="s">
        <v>142</v>
      </c>
      <c r="I19" s="6" t="s">
        <v>129</v>
      </c>
      <c r="J19" s="11">
        <v>0</v>
      </c>
      <c r="N19" s="7"/>
      <c r="O19" s="7"/>
    </row>
    <row r="20" spans="1:15" ht="19.5">
      <c r="A20" s="1">
        <v>19</v>
      </c>
      <c r="B20" s="1" t="s">
        <v>143</v>
      </c>
      <c r="C20" s="3" t="s">
        <v>144</v>
      </c>
      <c r="D20" s="3" t="s">
        <v>145</v>
      </c>
      <c r="E20" s="3" t="s">
        <v>146</v>
      </c>
      <c r="F20" s="3" t="s">
        <v>147</v>
      </c>
      <c r="G20" s="3" t="s">
        <v>147</v>
      </c>
      <c r="H20" s="4" t="s">
        <v>148</v>
      </c>
      <c r="I20" s="6" t="s">
        <v>129</v>
      </c>
      <c r="J20" s="11">
        <v>0</v>
      </c>
      <c r="N20" s="7"/>
      <c r="O20" s="7"/>
    </row>
    <row r="21" spans="1:15" ht="19.5">
      <c r="A21" s="1">
        <v>20</v>
      </c>
      <c r="B21" s="1" t="s">
        <v>149</v>
      </c>
      <c r="C21" s="3" t="s">
        <v>150</v>
      </c>
      <c r="D21" s="3" t="s">
        <v>151</v>
      </c>
      <c r="E21" s="3" t="s">
        <v>152</v>
      </c>
      <c r="F21" s="3" t="s">
        <v>153</v>
      </c>
      <c r="G21" s="3" t="s">
        <v>154</v>
      </c>
      <c r="H21" s="4" t="s">
        <v>155</v>
      </c>
      <c r="I21" s="6" t="s">
        <v>129</v>
      </c>
      <c r="J21" s="11">
        <v>0</v>
      </c>
      <c r="N21" s="7"/>
      <c r="O21" s="7"/>
    </row>
    <row r="22" spans="1:15" ht="19.5">
      <c r="A22" s="1">
        <v>21</v>
      </c>
      <c r="B22" s="1" t="s">
        <v>156</v>
      </c>
      <c r="C22" s="3" t="s">
        <v>157</v>
      </c>
      <c r="D22" s="3" t="s">
        <v>158</v>
      </c>
      <c r="E22" s="3" t="s">
        <v>159</v>
      </c>
      <c r="F22" s="3" t="s">
        <v>160</v>
      </c>
      <c r="G22" s="3" t="s">
        <v>161</v>
      </c>
      <c r="H22" s="4" t="s">
        <v>162</v>
      </c>
      <c r="I22" s="6" t="s">
        <v>129</v>
      </c>
      <c r="J22" s="11">
        <v>0</v>
      </c>
      <c r="N22" s="7"/>
      <c r="O22" s="7"/>
    </row>
    <row r="23" spans="1:15" ht="19.5">
      <c r="A23" s="1">
        <v>22</v>
      </c>
      <c r="B23" s="1" t="s">
        <v>163</v>
      </c>
      <c r="C23" s="3" t="s">
        <v>164</v>
      </c>
      <c r="D23" s="3" t="s">
        <v>165</v>
      </c>
      <c r="E23" s="3" t="s">
        <v>166</v>
      </c>
      <c r="F23" s="3" t="s">
        <v>167</v>
      </c>
      <c r="G23" s="3" t="s">
        <v>168</v>
      </c>
      <c r="H23" s="4" t="s">
        <v>169</v>
      </c>
      <c r="I23" s="6" t="s">
        <v>129</v>
      </c>
      <c r="J23" s="11">
        <v>0</v>
      </c>
      <c r="N23" s="7"/>
      <c r="O23" s="7"/>
    </row>
    <row r="24" spans="1:15" ht="19.5">
      <c r="A24" s="1">
        <v>23</v>
      </c>
      <c r="B24" s="1" t="s">
        <v>170</v>
      </c>
      <c r="C24" s="3" t="s">
        <v>171</v>
      </c>
      <c r="D24" s="3" t="s">
        <v>172</v>
      </c>
      <c r="E24" s="3" t="s">
        <v>150</v>
      </c>
      <c r="F24" s="3" t="s">
        <v>39</v>
      </c>
      <c r="G24" s="3" t="s">
        <v>173</v>
      </c>
      <c r="H24" s="4" t="s">
        <v>174</v>
      </c>
      <c r="I24" s="6" t="s">
        <v>129</v>
      </c>
      <c r="J24" s="11">
        <v>0</v>
      </c>
      <c r="N24" s="7"/>
      <c r="O24" s="7"/>
    </row>
    <row r="25" spans="1:15" ht="19.5">
      <c r="A25" s="1">
        <v>24</v>
      </c>
      <c r="B25" s="1" t="s">
        <v>175</v>
      </c>
      <c r="C25" s="3" t="s">
        <v>176</v>
      </c>
      <c r="D25" s="3" t="s">
        <v>177</v>
      </c>
      <c r="E25" s="3" t="s">
        <v>178</v>
      </c>
      <c r="F25" s="3" t="s">
        <v>179</v>
      </c>
      <c r="G25" s="3" t="s">
        <v>180</v>
      </c>
      <c r="H25" s="4" t="s">
        <v>181</v>
      </c>
      <c r="I25" s="6" t="s">
        <v>129</v>
      </c>
      <c r="J25" s="11">
        <v>0</v>
      </c>
      <c r="N25" s="7"/>
      <c r="O25" s="7"/>
    </row>
    <row r="26" spans="1:15" ht="19.5">
      <c r="A26" s="1">
        <v>25</v>
      </c>
      <c r="B26" s="1" t="s">
        <v>182</v>
      </c>
      <c r="C26" s="3" t="s">
        <v>183</v>
      </c>
      <c r="D26" s="3" t="s">
        <v>184</v>
      </c>
      <c r="E26" s="3" t="s">
        <v>185</v>
      </c>
      <c r="F26" s="3" t="s">
        <v>186</v>
      </c>
      <c r="G26" s="3" t="s">
        <v>187</v>
      </c>
      <c r="H26" s="4" t="s">
        <v>188</v>
      </c>
      <c r="I26" s="6" t="s">
        <v>129</v>
      </c>
      <c r="J26" s="11">
        <v>0</v>
      </c>
      <c r="N26" s="7"/>
      <c r="O26" s="7"/>
    </row>
    <row r="27" spans="1:15" ht="19.5" customHeight="1">
      <c r="A27" s="1">
        <v>26</v>
      </c>
      <c r="B27" s="1" t="s">
        <v>189</v>
      </c>
      <c r="C27" s="3" t="s">
        <v>56</v>
      </c>
      <c r="D27" s="3" t="s">
        <v>190</v>
      </c>
      <c r="E27" s="3" t="s">
        <v>191</v>
      </c>
      <c r="F27" s="3" t="s">
        <v>184</v>
      </c>
      <c r="G27" s="3" t="s">
        <v>192</v>
      </c>
      <c r="H27" s="4" t="s">
        <v>190</v>
      </c>
      <c r="I27" s="6" t="s">
        <v>129</v>
      </c>
      <c r="J27" s="11">
        <v>0</v>
      </c>
      <c r="N27" s="7"/>
      <c r="O27" s="7"/>
    </row>
    <row r="28" spans="1:15" ht="19.5">
      <c r="A28" s="1">
        <v>27</v>
      </c>
      <c r="B28" s="1" t="s">
        <v>193</v>
      </c>
      <c r="C28" s="3" t="s">
        <v>194</v>
      </c>
      <c r="D28" s="3" t="s">
        <v>195</v>
      </c>
      <c r="E28" s="3" t="s">
        <v>165</v>
      </c>
      <c r="F28" s="3" t="s">
        <v>196</v>
      </c>
      <c r="G28" s="3" t="s">
        <v>197</v>
      </c>
      <c r="H28" s="4" t="s">
        <v>198</v>
      </c>
      <c r="I28" s="6" t="s">
        <v>129</v>
      </c>
      <c r="J28" s="11">
        <v>0</v>
      </c>
      <c r="N28" s="7"/>
      <c r="O28" s="7"/>
    </row>
    <row r="29" spans="1:15" ht="18" customHeight="1">
      <c r="A29" s="1">
        <v>28</v>
      </c>
      <c r="B29" s="1" t="s">
        <v>199</v>
      </c>
      <c r="C29" s="3" t="s">
        <v>200</v>
      </c>
      <c r="D29" s="3" t="s">
        <v>201</v>
      </c>
      <c r="E29" s="3" t="s">
        <v>202</v>
      </c>
      <c r="F29" s="3" t="s">
        <v>203</v>
      </c>
      <c r="G29" s="3" t="s">
        <v>204</v>
      </c>
      <c r="H29" s="4" t="s">
        <v>205</v>
      </c>
      <c r="I29" s="6" t="s">
        <v>129</v>
      </c>
      <c r="J29" s="11">
        <v>0</v>
      </c>
      <c r="N29" s="7"/>
      <c r="O29" s="7"/>
    </row>
    <row r="30" spans="1:15" ht="16.5" customHeight="1">
      <c r="A30" s="1">
        <v>29</v>
      </c>
      <c r="B30" s="1" t="s">
        <v>206</v>
      </c>
      <c r="C30" s="3" t="s">
        <v>207</v>
      </c>
      <c r="D30" s="3" t="s">
        <v>208</v>
      </c>
      <c r="E30" s="3" t="s">
        <v>209</v>
      </c>
      <c r="F30" s="3" t="s">
        <v>210</v>
      </c>
      <c r="G30" s="3" t="s">
        <v>211</v>
      </c>
      <c r="H30" s="4" t="s">
        <v>212</v>
      </c>
      <c r="I30" s="6" t="s">
        <v>129</v>
      </c>
      <c r="J30" s="11">
        <v>0</v>
      </c>
      <c r="N30" s="7"/>
      <c r="O30" s="7"/>
    </row>
    <row r="31" spans="1:15" ht="19.5">
      <c r="A31" s="1">
        <v>30</v>
      </c>
      <c r="B31" s="1" t="s">
        <v>213</v>
      </c>
      <c r="C31" s="2"/>
      <c r="D31" s="2"/>
      <c r="E31" s="2"/>
      <c r="F31" s="2"/>
      <c r="G31" s="2"/>
      <c r="H31" s="4" t="s">
        <v>214</v>
      </c>
      <c r="I31" s="6" t="s">
        <v>215</v>
      </c>
      <c r="J31" s="11">
        <v>12000</v>
      </c>
      <c r="N31" s="7"/>
      <c r="O31" s="7"/>
    </row>
    <row r="32" spans="1:15" ht="19.5">
      <c r="A32" s="1">
        <v>31</v>
      </c>
      <c r="B32" s="1" t="s">
        <v>216</v>
      </c>
      <c r="C32" s="2"/>
      <c r="D32" s="2"/>
      <c r="E32" s="2"/>
      <c r="F32" s="2"/>
      <c r="G32" s="2"/>
      <c r="H32" s="4" t="s">
        <v>217</v>
      </c>
      <c r="I32" s="6" t="s">
        <v>129</v>
      </c>
      <c r="J32" s="11">
        <v>0</v>
      </c>
      <c r="N32" s="7"/>
      <c r="O32" s="7"/>
    </row>
    <row r="33" spans="1:15" ht="19.5">
      <c r="A33" s="1">
        <v>32</v>
      </c>
      <c r="B33" s="1" t="s">
        <v>218</v>
      </c>
      <c r="C33" s="2"/>
      <c r="D33" s="2"/>
      <c r="E33" s="2"/>
      <c r="F33" s="2"/>
      <c r="G33" s="2"/>
      <c r="H33" s="4" t="s">
        <v>219</v>
      </c>
      <c r="I33" s="6" t="s">
        <v>220</v>
      </c>
      <c r="J33" s="11">
        <v>42000</v>
      </c>
      <c r="N33" s="7"/>
      <c r="O33" s="7"/>
    </row>
    <row r="34" spans="1:15" ht="19.5">
      <c r="A34" s="1">
        <v>33</v>
      </c>
      <c r="B34" s="1" t="s">
        <v>221</v>
      </c>
      <c r="C34" s="2"/>
      <c r="D34" s="2"/>
      <c r="E34" s="2"/>
      <c r="F34" s="2"/>
      <c r="G34" s="2"/>
      <c r="H34" s="4" t="s">
        <v>222</v>
      </c>
      <c r="I34" s="6" t="s">
        <v>129</v>
      </c>
      <c r="J34" s="11">
        <v>0</v>
      </c>
      <c r="N34" s="7"/>
      <c r="O34" s="7"/>
    </row>
    <row r="35" spans="1:15" ht="19.5">
      <c r="A35" s="1">
        <v>34</v>
      </c>
      <c r="B35" s="1" t="s">
        <v>223</v>
      </c>
      <c r="C35" s="2"/>
      <c r="D35" s="2"/>
      <c r="E35" s="2"/>
      <c r="F35" s="2"/>
      <c r="G35" s="2"/>
      <c r="H35" s="4" t="s">
        <v>224</v>
      </c>
      <c r="I35" s="6" t="s">
        <v>129</v>
      </c>
      <c r="J35" s="11">
        <v>0</v>
      </c>
      <c r="N35" s="7"/>
      <c r="O35" s="7"/>
    </row>
    <row r="36" spans="1:15" ht="19.5">
      <c r="N36" s="7"/>
      <c r="O36" s="7"/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7E533A2-FAD5-4222-98F5-7183DF7D293A}">
  <dimension ref="A1:C35"/>
  <sheetViews>
    <sheetView tabSelected="1" workbookViewId="0">
      <selection activeCell="H9" sqref="H9"/>
    </sheetView>
  </sheetViews>
  <sheetFormatPr defaultRowHeight="15"/>
  <cols>
    <col min="1" max="1" width="4.140625" bestFit="1" customWidth="1"/>
    <col min="2" max="2" width="21.85546875" bestFit="1" customWidth="1"/>
    <col min="3" max="3" width="31.42578125" customWidth="1"/>
  </cols>
  <sheetData>
    <row r="1" spans="1:3" ht="32.25">
      <c r="A1" s="5" t="s">
        <v>0</v>
      </c>
      <c r="B1" s="5" t="s">
        <v>1</v>
      </c>
      <c r="C1" s="10" t="s">
        <v>225</v>
      </c>
    </row>
    <row r="2" spans="1:3" ht="19.5">
      <c r="A2" s="1">
        <v>1</v>
      </c>
      <c r="B2" s="1" t="s">
        <v>5</v>
      </c>
      <c r="C2" s="11">
        <v>80940</v>
      </c>
    </row>
    <row r="3" spans="1:3" ht="19.5">
      <c r="A3" s="1">
        <v>2</v>
      </c>
      <c r="B3" s="1" t="s">
        <v>13</v>
      </c>
      <c r="C3" s="11">
        <v>57780</v>
      </c>
    </row>
    <row r="4" spans="1:3" ht="19.5">
      <c r="A4" s="1">
        <v>3</v>
      </c>
      <c r="B4" s="1" t="s">
        <v>21</v>
      </c>
      <c r="C4" s="11">
        <v>50280</v>
      </c>
    </row>
    <row r="5" spans="1:3" ht="19.5">
      <c r="A5" s="1">
        <v>4</v>
      </c>
      <c r="B5" s="1" t="s">
        <v>29</v>
      </c>
      <c r="C5" s="11">
        <v>32220</v>
      </c>
    </row>
    <row r="6" spans="1:3" ht="19.5">
      <c r="A6" s="1">
        <v>5</v>
      </c>
      <c r="B6" s="1" t="s">
        <v>37</v>
      </c>
      <c r="C6" s="11">
        <v>30540</v>
      </c>
    </row>
    <row r="7" spans="1:3" ht="19.5">
      <c r="A7" s="1">
        <v>6</v>
      </c>
      <c r="B7" s="1" t="s">
        <v>45</v>
      </c>
      <c r="C7" s="11">
        <v>21300</v>
      </c>
    </row>
    <row r="8" spans="1:3" ht="19.5">
      <c r="A8" s="1">
        <v>7</v>
      </c>
      <c r="B8" s="1" t="s">
        <v>53</v>
      </c>
      <c r="C8" s="11">
        <v>19080</v>
      </c>
    </row>
    <row r="9" spans="1:3" ht="19.5">
      <c r="A9" s="1">
        <v>8</v>
      </c>
      <c r="B9" s="1" t="s">
        <v>61</v>
      </c>
      <c r="C9" s="11">
        <v>16680</v>
      </c>
    </row>
    <row r="10" spans="1:3" ht="19.5">
      <c r="A10" s="1">
        <v>9</v>
      </c>
      <c r="B10" s="1" t="s">
        <v>69</v>
      </c>
      <c r="C10" s="11">
        <v>13740</v>
      </c>
    </row>
    <row r="11" spans="1:3" ht="19.5">
      <c r="A11" s="1">
        <v>10</v>
      </c>
      <c r="B11" s="1" t="s">
        <v>76</v>
      </c>
      <c r="C11" s="11">
        <v>12660</v>
      </c>
    </row>
    <row r="12" spans="1:3" ht="19.5">
      <c r="A12" s="1">
        <v>11</v>
      </c>
      <c r="B12" s="1" t="s">
        <v>83</v>
      </c>
      <c r="C12" s="11">
        <v>10800</v>
      </c>
    </row>
    <row r="13" spans="1:3" ht="19.5">
      <c r="A13" s="1">
        <v>12</v>
      </c>
      <c r="B13" s="1" t="s">
        <v>91</v>
      </c>
      <c r="C13" s="11">
        <v>9120</v>
      </c>
    </row>
    <row r="14" spans="1:3" ht="19.5">
      <c r="A14" s="1">
        <v>13</v>
      </c>
      <c r="B14" s="1" t="s">
        <v>99</v>
      </c>
      <c r="C14" s="11">
        <v>2280</v>
      </c>
    </row>
    <row r="15" spans="1:3" ht="19.5">
      <c r="A15" s="1">
        <v>14</v>
      </c>
      <c r="B15" s="1" t="s">
        <v>107</v>
      </c>
      <c r="C15" s="11">
        <v>1620</v>
      </c>
    </row>
    <row r="16" spans="1:3" ht="19.5">
      <c r="A16" s="1">
        <v>15</v>
      </c>
      <c r="B16" s="1" t="s">
        <v>114</v>
      </c>
      <c r="C16" s="11">
        <v>1140</v>
      </c>
    </row>
    <row r="17" spans="1:3" ht="19.5">
      <c r="A17" s="1">
        <v>16</v>
      </c>
      <c r="B17" s="1" t="s">
        <v>122</v>
      </c>
      <c r="C17" s="11">
        <v>0</v>
      </c>
    </row>
    <row r="18" spans="1:3" ht="19.5">
      <c r="A18" s="1">
        <v>17</v>
      </c>
      <c r="B18" s="1" t="s">
        <v>130</v>
      </c>
      <c r="C18" s="11">
        <v>0</v>
      </c>
    </row>
    <row r="19" spans="1:3" ht="19.5">
      <c r="A19" s="1">
        <v>18</v>
      </c>
      <c r="B19" s="1" t="s">
        <v>136</v>
      </c>
      <c r="C19" s="11">
        <v>0</v>
      </c>
    </row>
    <row r="20" spans="1:3" ht="19.5">
      <c r="A20" s="1">
        <v>19</v>
      </c>
      <c r="B20" s="1" t="s">
        <v>143</v>
      </c>
      <c r="C20" s="11">
        <v>0</v>
      </c>
    </row>
    <row r="21" spans="1:3" ht="19.5">
      <c r="A21" s="1">
        <v>20</v>
      </c>
      <c r="B21" s="1" t="s">
        <v>149</v>
      </c>
      <c r="C21" s="11">
        <v>0</v>
      </c>
    </row>
    <row r="22" spans="1:3" ht="19.5">
      <c r="A22" s="1">
        <v>21</v>
      </c>
      <c r="B22" s="1" t="s">
        <v>156</v>
      </c>
      <c r="C22" s="11">
        <v>0</v>
      </c>
    </row>
    <row r="23" spans="1:3" ht="19.5">
      <c r="A23" s="1">
        <v>22</v>
      </c>
      <c r="B23" s="1" t="s">
        <v>163</v>
      </c>
      <c r="C23" s="11">
        <v>0</v>
      </c>
    </row>
    <row r="24" spans="1:3" ht="19.5">
      <c r="A24" s="1">
        <v>23</v>
      </c>
      <c r="B24" s="1" t="s">
        <v>170</v>
      </c>
      <c r="C24" s="11">
        <v>0</v>
      </c>
    </row>
    <row r="25" spans="1:3" ht="19.5">
      <c r="A25" s="1">
        <v>24</v>
      </c>
      <c r="B25" s="1" t="s">
        <v>175</v>
      </c>
      <c r="C25" s="11">
        <v>0</v>
      </c>
    </row>
    <row r="26" spans="1:3" ht="19.5">
      <c r="A26" s="1">
        <v>25</v>
      </c>
      <c r="B26" s="1" t="s">
        <v>182</v>
      </c>
      <c r="C26" s="11">
        <v>0</v>
      </c>
    </row>
    <row r="27" spans="1:3" ht="19.5">
      <c r="A27" s="1">
        <v>26</v>
      </c>
      <c r="B27" s="1" t="s">
        <v>189</v>
      </c>
      <c r="C27" s="11">
        <v>0</v>
      </c>
    </row>
    <row r="28" spans="1:3" ht="19.5">
      <c r="A28" s="1">
        <v>27</v>
      </c>
      <c r="B28" s="1" t="s">
        <v>193</v>
      </c>
      <c r="C28" s="11">
        <v>0</v>
      </c>
    </row>
    <row r="29" spans="1:3" ht="19.5">
      <c r="A29" s="1">
        <v>28</v>
      </c>
      <c r="B29" s="1" t="s">
        <v>199</v>
      </c>
      <c r="C29" s="11">
        <v>0</v>
      </c>
    </row>
    <row r="30" spans="1:3" ht="19.5">
      <c r="A30" s="1">
        <v>29</v>
      </c>
      <c r="B30" s="1" t="s">
        <v>206</v>
      </c>
      <c r="C30" s="11">
        <v>0</v>
      </c>
    </row>
    <row r="31" spans="1:3" ht="19.5">
      <c r="A31" s="1">
        <v>30</v>
      </c>
      <c r="B31" s="1" t="s">
        <v>213</v>
      </c>
      <c r="C31" s="11">
        <v>12000</v>
      </c>
    </row>
    <row r="32" spans="1:3" ht="19.5">
      <c r="A32" s="1">
        <v>31</v>
      </c>
      <c r="B32" s="1" t="s">
        <v>216</v>
      </c>
      <c r="C32" s="11">
        <v>0</v>
      </c>
    </row>
    <row r="33" spans="1:3" ht="19.5">
      <c r="A33" s="1">
        <v>32</v>
      </c>
      <c r="B33" s="1" t="s">
        <v>218</v>
      </c>
      <c r="C33" s="11">
        <v>42000</v>
      </c>
    </row>
    <row r="34" spans="1:3" ht="19.5">
      <c r="A34" s="1">
        <v>33</v>
      </c>
      <c r="B34" s="1" t="s">
        <v>221</v>
      </c>
      <c r="C34" s="11">
        <v>0</v>
      </c>
    </row>
    <row r="35" spans="1:3" ht="19.5">
      <c r="A35" s="1">
        <v>34</v>
      </c>
      <c r="B35" s="1" t="s">
        <v>223</v>
      </c>
      <c r="C35" s="11">
        <v>0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haredContentType xmlns="Microsoft.SharePoint.Taxonomy.ContentTypeSync" SourceId="3bf472f7-a010-4b5a-bb99-a26ed4c99680" ContentTypeId="0x0101" PreviousValue="false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AA13BF5F38E0E42A9E534B701FAA7C6" ma:contentTypeVersion="23" ma:contentTypeDescription="Create a new document." ma:contentTypeScope="" ma:versionID="f2be4fea6d10604832435ab42bc35997">
  <xsd:schema xmlns:xsd="http://www.w3.org/2001/XMLSchema" xmlns:xs="http://www.w3.org/2001/XMLSchema" xmlns:p="http://schemas.microsoft.com/office/2006/metadata/properties" xmlns:ns2="87037488-ec5d-4aba-84c2-9b1d22638e8e" xmlns:ns3="377c139a-b00d-4c0c-89b1-d69ecbe49082" xmlns:ns4="07e80b50-8452-43d0-bd9f-06110a761d28" targetNamespace="http://schemas.microsoft.com/office/2006/metadata/properties" ma:root="true" ma:fieldsID="ac8cb4d6af78f08bbaa81cc52639984f" ns2:_="" ns3:_="" ns4:_="">
    <xsd:import namespace="87037488-ec5d-4aba-84c2-9b1d22638e8e"/>
    <xsd:import namespace="377c139a-b00d-4c0c-89b1-d69ecbe49082"/>
    <xsd:import namespace="07e80b50-8452-43d0-bd9f-06110a761d28"/>
    <xsd:element name="properties">
      <xsd:complexType>
        <xsd:sequence>
          <xsd:element name="documentManagement">
            <xsd:complexType>
              <xsd:all>
                <xsd:element ref="ns2:b1b820adfd3e4a078472514c1a5cb5ff" minOccurs="0"/>
                <xsd:element ref="ns2:TaxCatchAll" minOccurs="0"/>
                <xsd:element ref="ns2:TaxCatchAllLabel" minOccurs="0"/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3:MediaServiceLocation" minOccurs="0"/>
                <xsd:element ref="ns3:MediaLengthInSeconds" minOccurs="0"/>
                <xsd:element ref="ns3:lcf76f155ced4ddcb4097134ff3c332f" minOccurs="0"/>
                <xsd:element ref="ns3:MediaServiceObjectDetectorVersions" minOccurs="0"/>
                <xsd:element ref="ns3:MediaServiceSearchPropertie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037488-ec5d-4aba-84c2-9b1d22638e8e" elementFormDefault="qualified">
    <xsd:import namespace="http://schemas.microsoft.com/office/2006/documentManagement/types"/>
    <xsd:import namespace="http://schemas.microsoft.com/office/infopath/2007/PartnerControls"/>
    <xsd:element name="b1b820adfd3e4a078472514c1a5cb5ff" ma:index="8" nillable="true" ma:taxonomy="true" ma:internalName="b1b820adfd3e4a078472514c1a5cb5ff" ma:taxonomyFieldName="Security_x0020_Classification" ma:displayName="Security Classification" ma:default="" ma:fieldId="{b1b820ad-fd3e-4a07-8472-514c1a5cb5ff}" ma:sspId="3bf472f7-a010-4b5a-bb99-a26ed4c99680" ma:termSetId="0c0ba91f-ee81-4a79-83f6-c19eebf2f16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9ffb32d5-2731-45d4-8955-85060bcbbc0a}" ma:internalName="TaxCatchAll" ma:showField="CatchAllData" ma:web="07e80b50-8452-43d0-bd9f-06110a761d2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9ffb32d5-2731-45d4-8955-85060bcbbc0a}" ma:internalName="TaxCatchAllLabel" ma:readOnly="true" ma:showField="CatchAllDataLabel" ma:web="07e80b50-8452-43d0-bd9f-06110a761d2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7c139a-b00d-4c0c-89b1-d69ecbe4908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2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23" nillable="true" ma:displayName="Location" ma:internalName="MediaServiceLocation" ma:readOnly="true">
      <xsd:simpleType>
        <xsd:restriction base="dms:Text"/>
      </xsd:simpleType>
    </xsd:element>
    <xsd:element name="MediaLengthInSeconds" ma:index="24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6" nillable="true" ma:taxonomy="true" ma:internalName="lcf76f155ced4ddcb4097134ff3c332f" ma:taxonomyFieldName="MediaServiceImageTags" ma:displayName="Image Tags" ma:readOnly="false" ma:fieldId="{5cf76f15-5ced-4ddc-b409-7134ff3c332f}" ma:taxonomyMulti="true" ma:sspId="3bf472f7-a010-4b5a-bb99-a26ed4c99680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7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7e80b50-8452-43d0-bd9f-06110a761d28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1b820adfd3e4a078472514c1a5cb5ff xmlns="87037488-ec5d-4aba-84c2-9b1d22638e8e">
      <Terms xmlns="http://schemas.microsoft.com/office/infopath/2007/PartnerControls"/>
    </b1b820adfd3e4a078472514c1a5cb5ff>
    <lcf76f155ced4ddcb4097134ff3c332f xmlns="377c139a-b00d-4c0c-89b1-d69ecbe49082">
      <Terms xmlns="http://schemas.microsoft.com/office/infopath/2007/PartnerControls"/>
    </lcf76f155ced4ddcb4097134ff3c332f>
    <TaxCatchAll xmlns="87037488-ec5d-4aba-84c2-9b1d22638e8e" xsi:nil="true"/>
  </documentManagement>
</p:properties>
</file>

<file path=customXml/item5.xml>��
</file>

<file path=customXml/itemProps1.xml><?xml version="1.0" encoding="utf-8"?>
<ds:datastoreItem xmlns:ds="http://schemas.openxmlformats.org/officeDocument/2006/customXml" ds:itemID="{1A8EAFF9-DCE9-4F43-B3C4-C9D6B946A014}"/>
</file>

<file path=customXml/itemProps2.xml><?xml version="1.0" encoding="utf-8"?>
<ds:datastoreItem xmlns:ds="http://schemas.openxmlformats.org/officeDocument/2006/customXml" ds:itemID="{2787A746-736B-41B7-A439-67A8FFE1C838}"/>
</file>

<file path=customXml/itemProps3.xml><?xml version="1.0" encoding="utf-8"?>
<ds:datastoreItem xmlns:ds="http://schemas.openxmlformats.org/officeDocument/2006/customXml" ds:itemID="{1DCA9529-08F0-42A5-A59D-8577CDA73247}"/>
</file>

<file path=customXml/itemProps4.xml><?xml version="1.0" encoding="utf-8"?>
<ds:datastoreItem xmlns:ds="http://schemas.openxmlformats.org/officeDocument/2006/customXml" ds:itemID="{02A6FE6F-482C-49B6-B384-E19205EB55C5}"/>
</file>

<file path=customXml/itemProps5.xml><?xml version="1.0" encoding="utf-8"?>
<ds:datastoreItem xmlns:ds="http://schemas.openxmlformats.org/officeDocument/2006/customXml" ds:itemID="{15F409E6-CF9E-4878-928A-AEE319A66E8B}"/>
</file>

<file path=docMetadata/LabelInfo.xml><?xml version="1.0" encoding="utf-8"?>
<clbl:labelList xmlns:clbl="http://schemas.microsoft.com/office/2020/mipLabelMetadata">
  <clbl:label id="{c135c4ba-2280-41f8-be7d-6f21d368baa3}" enabled="1" method="Privileged" siteId="{24139d14-c62c-4c47-8bdd-ce71ea1d50cf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 Online</Application>
  <Manager/>
  <Company/>
  <HyperlinkBase/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SILVA Maria (ENGIE BRASIL ENERGIA S.A.)</dc:creator>
  <cp:keywords/>
  <dc:description/>
  <cp:lastModifiedBy/>
  <cp:revision/>
  <dcterms:created xsi:type="dcterms:W3CDTF">2023-04-20T20:22:32Z</dcterms:created>
  <dcterms:modified xsi:type="dcterms:W3CDTF">2026-08-24T13:15:59Z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0x0101008AA13BF5F38E0E42A9E534B701FAA7C6</vt:lpwstr>
  </property>
  <property fmtid="{D5CDD505-2E9C-101B-9397-08002B2CF9AE}" pid="3" name="MediaServiceImageTags">
    <vt:lpwstr/>
  </property>
  <property fmtid="{D5CDD505-2E9C-101B-9397-08002B2CF9AE}" pid="4" name="Security Classification">
    <vt:lpwstr/>
  </property>
  <property fmtid="{D5CDD505-2E9C-101B-9397-08002B2CF9AE}" pid="5" name="Security_x0020_Classification">
    <vt:lpwstr/>
  </property>
</Properties>
</file>